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8" r:id="rId11"/>
    <p:sldId id="299" r:id="rId12"/>
    <p:sldId id="265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4" r:id="rId24"/>
    <p:sldId id="293" r:id="rId25"/>
    <p:sldId id="294" r:id="rId26"/>
    <p:sldId id="310" r:id="rId27"/>
    <p:sldId id="311" r:id="rId28"/>
    <p:sldId id="312" r:id="rId29"/>
    <p:sldId id="313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68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57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6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13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6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45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0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5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5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46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BEDCA-E330-4751-B388-F7A44A061D19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BD8AC-3511-4000-B03D-7FB118FB2D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65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ktok.com/@phoebe.mulyana/video/7211098751795023130?q=cupid&amp;t=172181379547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6FE77-ED86-4665-B784-CBEDE51592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2024</a:t>
            </a:r>
            <a:br>
              <a:rPr lang="en-US" altLang="ko-KR" dirty="0"/>
            </a:br>
            <a:r>
              <a:rPr lang="ko-KR" altLang="en-US" dirty="0"/>
              <a:t>빌보드차트와 음악플랫폼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E5B72E-DD33-4789-946D-77DF99919B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조 </a:t>
            </a:r>
            <a:r>
              <a:rPr lang="ko-KR" altLang="en-US" dirty="0" err="1"/>
              <a:t>김아란</a:t>
            </a:r>
            <a:r>
              <a:rPr lang="ko-KR" altLang="en-US" dirty="0"/>
              <a:t> 김현주 김태헌 </a:t>
            </a:r>
            <a:r>
              <a:rPr lang="ko-KR" altLang="en-US" dirty="0" err="1"/>
              <a:t>한세진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282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1BC29-A1E4-43B5-B26C-0984CC8E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 차트 데이터 처리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AD54E4A-5F75-49B4-9415-DEB814AAF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64C472-099B-4778-B63C-A58B5E79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35" y="1570333"/>
            <a:ext cx="9566695" cy="51885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2F8845-5D4B-44B6-B965-FA17236C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46" y="2274124"/>
            <a:ext cx="4886852" cy="290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1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1F97F2-AA3E-4790-80F7-E5AA6460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73" y="635330"/>
            <a:ext cx="5444749" cy="58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93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C7A53-3907-4B35-8D31-5064CD66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유튜브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5E875E-3E76-4CE5-B17E-B66015780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98" y="1398198"/>
            <a:ext cx="7713315" cy="54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4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유튜브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FE0FB1-B653-45A6-A033-981D380D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127" y="1370810"/>
            <a:ext cx="5159746" cy="514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5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유튜브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AA4DAB-C82C-4F82-B41F-202813E7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9" y="1499616"/>
            <a:ext cx="6935162" cy="52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30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유튜브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1E5C5-C343-4F1C-B08F-4DC3A87B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1848420"/>
            <a:ext cx="731622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36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유튜브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2D3BA-C5FC-484A-B60B-8E4192B4C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2" y="1341912"/>
            <a:ext cx="8721305" cy="55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47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유튜브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2F4D0D-3E62-48EF-875A-B1E3D05F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425" y="1286738"/>
            <a:ext cx="7051831" cy="557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25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유튜브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D595F0-3E25-4AA9-B97E-EE68F4BC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29" y="1484526"/>
            <a:ext cx="5518865" cy="5301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40FF71-424C-4DBE-93DB-86155F4F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11" y="1484526"/>
            <a:ext cx="5269995" cy="525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5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유튜브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6DFB24-EBD0-47E9-A4C6-A15063CD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43" y="1354907"/>
            <a:ext cx="9000395" cy="49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6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2CBE87-20EA-4DA5-A0BF-BE6EEF12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63" y="676894"/>
            <a:ext cx="5143604" cy="5795158"/>
          </a:xfrm>
          <a:prstGeom prst="rect">
            <a:avLst/>
          </a:prstGeom>
        </p:spPr>
      </p:pic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4BAA925B-0069-48F5-A6A6-D7C057B4A0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5"/>
          <a:stretch/>
        </p:blipFill>
        <p:spPr>
          <a:xfrm>
            <a:off x="6613740" y="1312225"/>
            <a:ext cx="3397158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22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유튜브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A7DDB2-D3A0-46E4-959C-CD92942C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2038156"/>
            <a:ext cx="5953956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1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유튜브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34FFEF-5515-47FE-B76C-B0D7346F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45" y="1252349"/>
            <a:ext cx="9489058" cy="52959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6B1825-56E3-4765-B896-1C0F6BB4D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3210604"/>
            <a:ext cx="3814519" cy="29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유튜브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F5CBBBDF-779E-4507-B8FD-35E82BFCC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44149A-1096-426E-9322-255CB4C3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4" y="1499616"/>
            <a:ext cx="11065106" cy="29976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9EB2F4-C8A8-4412-B4C7-55AA8C484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769" y="2861733"/>
            <a:ext cx="8085231" cy="39962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E5DA13-A35D-4CBD-913D-600232759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8" y="4597891"/>
            <a:ext cx="4388549" cy="217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4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9C9B3BE-3FD0-46AF-8C16-D3742432A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3" y="3568926"/>
            <a:ext cx="6238734" cy="31465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03D4C9-74BD-4990-8BD9-95594B26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977" y="3640805"/>
            <a:ext cx="5131755" cy="30746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1ECEDD3-9B78-4F46-94FA-A06AA17D1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758" y="6387151"/>
            <a:ext cx="579974" cy="328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BA221F-6C78-47BE-87AA-565C90696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930" y="142504"/>
            <a:ext cx="5032800" cy="333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4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C7A53-3907-4B35-8D31-5064CD66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9B102C-7703-43E8-AC98-40F6A363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483008"/>
            <a:ext cx="9698182" cy="50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40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C7A53-3907-4B35-8D31-5064CD66E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3F6DAD-7D09-4CD2-B8B1-3D4A2064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8" y="1486524"/>
            <a:ext cx="9727285" cy="50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52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DA5124-1461-46D7-99FC-F49F4F3E4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42" y="1445421"/>
            <a:ext cx="6554115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49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B946D-3CF6-4C37-8A6F-F948450E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17" y="1357272"/>
            <a:ext cx="8677365" cy="520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3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36F466-2D6B-4CA1-81A5-5A676290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54" y="1412342"/>
            <a:ext cx="9091892" cy="50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7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734D74-BB79-49F1-8F31-7D2096F5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60" y="1439834"/>
            <a:ext cx="8120280" cy="53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5F170-908E-4D0B-94C7-7EFE3F86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3BDC9-6795-4E90-BA90-BD53DDABD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빌보드차트와 유튜브</a:t>
            </a:r>
            <a:endParaRPr lang="en-US" altLang="ko-KR" dirty="0"/>
          </a:p>
          <a:p>
            <a:r>
              <a:rPr lang="ko-KR" altLang="en-US" dirty="0"/>
              <a:t>빌보드차트와 판도라</a:t>
            </a:r>
            <a:endParaRPr lang="en-US" altLang="ko-KR" dirty="0"/>
          </a:p>
          <a:p>
            <a:r>
              <a:rPr lang="ko-KR" altLang="en-US" dirty="0"/>
              <a:t>빌보드차트와 스포티파이</a:t>
            </a:r>
            <a:endParaRPr lang="en-US" altLang="ko-KR" dirty="0"/>
          </a:p>
          <a:p>
            <a:r>
              <a:rPr lang="ko-KR" altLang="en-US" dirty="0"/>
              <a:t>빌보드차트와 </a:t>
            </a:r>
            <a:r>
              <a:rPr lang="ko-KR" altLang="en-US" dirty="0" err="1"/>
              <a:t>틱톡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124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B14458-DEE2-432B-8C39-251EEBEF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63" y="1758319"/>
            <a:ext cx="10309273" cy="36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67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1C4D0-E42A-44EA-A50E-03C80FEC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63" y="1472778"/>
            <a:ext cx="9105073" cy="469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6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7B91B1-1E9B-4A40-8AAC-AF42F798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54" y="1799997"/>
            <a:ext cx="4591691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05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0953F8-A182-4488-8439-D64A7C88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06" y="1615394"/>
            <a:ext cx="6363588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0D7716-5D64-4132-87C5-7ACCF48F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842866"/>
            <a:ext cx="899285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7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02D9A6-FFBA-4A21-A8F9-93ABFE9E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8" y="1690688"/>
            <a:ext cx="9644743" cy="46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74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4F5561-5EAF-41FD-A8A2-9D82B8C7D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014"/>
            <a:ext cx="12192000" cy="45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36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7C47E4-C217-4478-9111-8DFB07D1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52" y="1446964"/>
            <a:ext cx="10220696" cy="526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11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CEBA86-573D-491D-9483-EC53933E7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98" y="1757347"/>
            <a:ext cx="10001003" cy="23803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F16A46-9B7C-4570-88AD-EE31DBAF9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98" y="4446039"/>
            <a:ext cx="9948925" cy="204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37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A13545-737A-4290-AD25-C217E2C7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65" y="1587931"/>
            <a:ext cx="9727870" cy="49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98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6299EC-467C-4D83-8C40-81DFB054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38" y="631512"/>
            <a:ext cx="3804663" cy="787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03927C-20E9-464C-BDE5-8B55F70B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469" y="1581327"/>
            <a:ext cx="6510779" cy="52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58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47E9B4-A2E4-41F3-8D44-C5C53B0FA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14" y="1814287"/>
            <a:ext cx="8926171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6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457C18-9B06-44F5-811C-118F8C347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842866"/>
            <a:ext cx="899285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00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E4A7B-1EBF-4F05-8E2F-3F851AAF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빌보드와 판도라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2785A-3D91-48D4-A960-4A28E3D9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1F1E3D-A95F-46F0-A6D5-D3E3105F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588"/>
            <a:ext cx="12192000" cy="44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987C7C-440A-4D83-9467-C2F31614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 차트 데이터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2750BD-6A0F-4B1A-AAD5-2248EBBF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9" y="2048494"/>
            <a:ext cx="11372008" cy="27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0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0C59A4-BBF6-4872-B6EC-814D016B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 차트 데이터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520BF8-7283-4F94-A40C-B959A17C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12" y="1448791"/>
            <a:ext cx="8518241" cy="54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2D72CC-0682-49C5-B6C1-A478D78B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 차트 데이터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797543-54F0-4788-B216-FF0A9FFA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56569"/>
            <a:ext cx="8369046" cy="1120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DFC278-35D7-4C71-B218-6408A34E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5159"/>
            <a:ext cx="5753903" cy="1933845"/>
          </a:xfrm>
          <a:prstGeom prst="rect">
            <a:avLst/>
          </a:prstGeom>
        </p:spPr>
      </p:pic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90C8596D-725F-49CB-B4AB-1F1D0F94F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45423"/>
              </p:ext>
            </p:extLst>
          </p:nvPr>
        </p:nvGraphicFramePr>
        <p:xfrm>
          <a:off x="9114311" y="1468735"/>
          <a:ext cx="288636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182">
                  <a:extLst>
                    <a:ext uri="{9D8B030D-6E8A-4147-A177-3AD203B41FA5}">
                      <a16:colId xmlns:a16="http://schemas.microsoft.com/office/drawing/2014/main" val="1267284351"/>
                    </a:ext>
                  </a:extLst>
                </a:gridCol>
                <a:gridCol w="1443182">
                  <a:extLst>
                    <a:ext uri="{9D8B030D-6E8A-4147-A177-3AD203B41FA5}">
                      <a16:colId xmlns:a16="http://schemas.microsoft.com/office/drawing/2014/main" val="2949532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빌보드차트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부여점수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58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176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460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32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587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54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59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385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72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EDD3E-1507-41B8-8FA9-FBDC7112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 차트 데이터 처리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59348A-F153-41C5-8A45-A679E180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48" y="2406813"/>
            <a:ext cx="6150429" cy="15106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C89564-AA9D-417B-B3F9-7B13718F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690" y="1500820"/>
            <a:ext cx="3831986" cy="49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2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51B77-EDBC-404E-8849-83DC0714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빌보드 차트 데이터 처리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E89092-659D-4910-BDA4-7FA209D3C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9292" y="1600200"/>
            <a:ext cx="4460691" cy="4938623"/>
          </a:xfrm>
        </p:spPr>
      </p:pic>
    </p:spTree>
    <p:extLst>
      <p:ext uri="{BB962C8B-B14F-4D97-AF65-F5344CB8AC3E}">
        <p14:creationId xmlns:p14="http://schemas.microsoft.com/office/powerpoint/2010/main" val="1682767393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119</Words>
  <Application>Microsoft Office PowerPoint</Application>
  <PresentationFormat>와이드스크린</PresentationFormat>
  <Paragraphs>59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Arial</vt:lpstr>
      <vt:lpstr>Tw Cen MT</vt:lpstr>
      <vt:lpstr>Wingdings 3</vt:lpstr>
      <vt:lpstr>New_Simple01</vt:lpstr>
      <vt:lpstr>2024 빌보드차트와 음악플랫폼</vt:lpstr>
      <vt:lpstr>PowerPoint 프레젠테이션</vt:lpstr>
      <vt:lpstr>목차</vt:lpstr>
      <vt:lpstr>PowerPoint 프레젠테이션</vt:lpstr>
      <vt:lpstr>빌보드 차트 데이터 처리</vt:lpstr>
      <vt:lpstr>빌보드 차트 데이터 처리</vt:lpstr>
      <vt:lpstr>빌보드 차트 데이터 처리</vt:lpstr>
      <vt:lpstr>빌보드 차트 데이터 처리</vt:lpstr>
      <vt:lpstr>빌보드 차트 데이터 처리</vt:lpstr>
      <vt:lpstr>빌보드 차트 데이터 처리</vt:lpstr>
      <vt:lpstr>PowerPoint 프레젠테이션</vt:lpstr>
      <vt:lpstr>빌보드와 유튜브</vt:lpstr>
      <vt:lpstr>빌보드와 유튜브</vt:lpstr>
      <vt:lpstr>빌보드와 유튜브</vt:lpstr>
      <vt:lpstr>빌보드와 유튜브</vt:lpstr>
      <vt:lpstr>빌보드와 유튜브</vt:lpstr>
      <vt:lpstr>빌보드와 유튜브</vt:lpstr>
      <vt:lpstr>빌보드와 유튜브</vt:lpstr>
      <vt:lpstr>빌보드와 유튜브</vt:lpstr>
      <vt:lpstr>빌보드와 유튜브</vt:lpstr>
      <vt:lpstr>빌보드와 유튜브</vt:lpstr>
      <vt:lpstr>빌보드와 유튜브</vt:lpstr>
      <vt:lpstr>PowerPoint 프레젠테이션</vt:lpstr>
      <vt:lpstr>빌보드와 판도라</vt:lpstr>
      <vt:lpstr>빌보드와 판도라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  <vt:lpstr>빌보드와 판도라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빌보드차트와</dc:title>
  <dc:creator>KDP-30</dc:creator>
  <cp:lastModifiedBy>KDP-30</cp:lastModifiedBy>
  <cp:revision>11</cp:revision>
  <dcterms:created xsi:type="dcterms:W3CDTF">2024-07-24T09:37:33Z</dcterms:created>
  <dcterms:modified xsi:type="dcterms:W3CDTF">2024-07-25T01:17:03Z</dcterms:modified>
</cp:coreProperties>
</file>